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88" r:id="rId2"/>
    <p:sldId id="531" r:id="rId3"/>
    <p:sldId id="272" r:id="rId4"/>
    <p:sldId id="532" r:id="rId5"/>
    <p:sldId id="533" r:id="rId6"/>
    <p:sldId id="534" r:id="rId7"/>
    <p:sldId id="535" r:id="rId8"/>
    <p:sldId id="536" r:id="rId9"/>
    <p:sldId id="537" r:id="rId10"/>
    <p:sldId id="538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6903" autoAdjust="0"/>
  </p:normalViewPr>
  <p:slideViewPr>
    <p:cSldViewPr snapToGrid="0">
      <p:cViewPr varScale="1">
        <p:scale>
          <a:sx n="63" d="100"/>
          <a:sy n="63" d="100"/>
        </p:scale>
        <p:origin x="7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D9E62F-81DF-93FA-E95F-4AA8E802D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CRISP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FE4E90-C28D-7855-C9B7-B526799E9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026" name="Picture 2" descr="La méthode CRISP illustrée">
            <a:extLst>
              <a:ext uri="{FF2B5EF4-FFF2-40B4-BE49-F238E27FC236}">
                <a16:creationId xmlns:a16="http://schemas.microsoft.com/office/drawing/2014/main" id="{C87879BF-2137-11B9-9566-253E162DE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912" y="1245787"/>
            <a:ext cx="9903888" cy="5269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2783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dirty="0">
                <a:solidFill>
                  <a:schemeClr val="bg1"/>
                </a:solidFill>
                <a:latin typeface="Roboto" panose="02000000000000000000" pitchFamily="2" charset="0"/>
              </a:rPr>
              <a:t>Workflow</a:t>
            </a:r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 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Workflow</a:t>
            </a:r>
          </a:p>
        </p:txBody>
      </p:sp>
      <p:pic>
        <p:nvPicPr>
          <p:cNvPr id="1026" name="Picture 2" descr="Cycle de travail du data scientist - en.wikipedia.org/wiki/Data_science poue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961" y="1338481"/>
            <a:ext cx="6718936" cy="5039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828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05C17B-958E-66D8-2B36-EB9CC5C28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Collecte des données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01D1BF-A0AA-D622-623B-DC5EAF4C5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Mise en place des outils adéquat</a:t>
            </a:r>
          </a:p>
          <a:p>
            <a:r>
              <a:rPr lang="fr-FR" dirty="0"/>
              <a:t>Stockage</a:t>
            </a:r>
          </a:p>
          <a:p>
            <a:pPr lvl="1"/>
            <a:r>
              <a:rPr lang="fr-FR" dirty="0"/>
              <a:t>BI</a:t>
            </a:r>
          </a:p>
          <a:p>
            <a:pPr lvl="1"/>
            <a:r>
              <a:rPr lang="fr-FR" dirty="0" err="1"/>
              <a:t>Datawharehouse</a:t>
            </a:r>
            <a:endParaRPr lang="fr-FR" dirty="0"/>
          </a:p>
          <a:p>
            <a:pPr lvl="1"/>
            <a:r>
              <a:rPr lang="fr-FR" dirty="0" err="1"/>
              <a:t>Datalab</a:t>
            </a:r>
            <a:endParaRPr lang="fr-FR" dirty="0"/>
          </a:p>
          <a:p>
            <a:pPr lvl="1"/>
            <a:r>
              <a:rPr lang="fr-FR" dirty="0"/>
              <a:t>Big Data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32504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764737-2BEA-B616-FC60-0C949353A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Nettoyage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ABF6E5-8A32-6721-B531-F0FAB7C0B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Prendre un extrait des données</a:t>
            </a:r>
          </a:p>
          <a:p>
            <a:r>
              <a:rPr lang="fr-FR" dirty="0"/>
              <a:t>Sécurisation</a:t>
            </a:r>
          </a:p>
          <a:p>
            <a:pPr lvl="1"/>
            <a:r>
              <a:rPr lang="fr-FR" dirty="0"/>
              <a:t>Nettoyage</a:t>
            </a:r>
          </a:p>
          <a:p>
            <a:pPr lvl="1"/>
            <a:r>
              <a:rPr lang="fr-FR" dirty="0"/>
              <a:t>Anonymisation</a:t>
            </a:r>
          </a:p>
          <a:p>
            <a:pPr lvl="1"/>
            <a:r>
              <a:rPr lang="fr-FR" dirty="0"/>
              <a:t>Légalisation</a:t>
            </a:r>
          </a:p>
          <a:p>
            <a:r>
              <a:rPr lang="fr-FR" dirty="0"/>
              <a:t>Stockage rapide</a:t>
            </a:r>
          </a:p>
          <a:p>
            <a:pPr lvl="1"/>
            <a:r>
              <a:rPr lang="fr-FR" dirty="0"/>
              <a:t>SQL, CSV</a:t>
            </a:r>
          </a:p>
        </p:txBody>
      </p:sp>
    </p:spTree>
    <p:extLst>
      <p:ext uri="{BB962C8B-B14F-4D97-AF65-F5344CB8AC3E}">
        <p14:creationId xmlns:p14="http://schemas.microsoft.com/office/powerpoint/2010/main" val="3460579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EE1434-1343-D48E-B8F5-A2CD9DDE7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EDA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E99A1B-FB86-73FB-5B53-A8E151A87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Exploratory</a:t>
            </a:r>
            <a:r>
              <a:rPr lang="fr-FR" dirty="0"/>
              <a:t> Data </a:t>
            </a:r>
            <a:r>
              <a:rPr lang="fr-FR" dirty="0" err="1"/>
              <a:t>Analysis</a:t>
            </a:r>
            <a:endParaRPr lang="fr-FR" dirty="0"/>
          </a:p>
          <a:p>
            <a:r>
              <a:rPr lang="fr-FR" dirty="0"/>
              <a:t>Comprendre les data</a:t>
            </a:r>
          </a:p>
          <a:p>
            <a:r>
              <a:rPr lang="fr-FR" dirty="0"/>
              <a:t>Filtrage</a:t>
            </a:r>
          </a:p>
          <a:p>
            <a:r>
              <a:rPr lang="fr-FR" dirty="0"/>
              <a:t>Discrétisation des données catégorielles</a:t>
            </a:r>
          </a:p>
          <a:p>
            <a:r>
              <a:rPr lang="fr-FR" dirty="0"/>
              <a:t>Normalisation</a:t>
            </a:r>
          </a:p>
          <a:p>
            <a:r>
              <a:rPr lang="fr-FR" dirty="0"/>
              <a:t>Les outils</a:t>
            </a:r>
          </a:p>
          <a:p>
            <a:pPr lvl="1"/>
            <a:r>
              <a:rPr lang="fr-FR" dirty="0"/>
              <a:t>Pandas</a:t>
            </a:r>
          </a:p>
          <a:p>
            <a:pPr lvl="1"/>
            <a:r>
              <a:rPr lang="fr-FR" dirty="0" err="1"/>
              <a:t>Numpy</a:t>
            </a:r>
            <a:endParaRPr lang="fr-FR" dirty="0"/>
          </a:p>
          <a:p>
            <a:pPr lvl="1"/>
            <a:r>
              <a:rPr lang="fr-FR" dirty="0" err="1"/>
              <a:t>Matplotlib</a:t>
            </a:r>
            <a:endParaRPr lang="fr-FR" dirty="0"/>
          </a:p>
          <a:p>
            <a:pPr lvl="1"/>
            <a:r>
              <a:rPr lang="fr-FR" dirty="0" err="1"/>
              <a:t>Scikit-Learn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41416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518952-5D3C-E93F-6929-7BD71F8AC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Apprentissage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38BEA0-D298-7F25-048F-22DF5DAA0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Entrainement sur un jeu de données d’entrainement</a:t>
            </a:r>
          </a:p>
          <a:p>
            <a:r>
              <a:rPr lang="fr-FR" dirty="0"/>
              <a:t>Outils</a:t>
            </a:r>
          </a:p>
          <a:p>
            <a:pPr lvl="1"/>
            <a:r>
              <a:rPr lang="fr-FR" dirty="0" err="1"/>
              <a:t>Scikit-Learn</a:t>
            </a:r>
            <a:endParaRPr lang="fr-FR" dirty="0"/>
          </a:p>
          <a:p>
            <a:pPr lvl="1"/>
            <a:r>
              <a:rPr lang="fr-FR" dirty="0" err="1"/>
              <a:t>Tensorflow</a:t>
            </a:r>
            <a:endParaRPr lang="fr-FR" dirty="0"/>
          </a:p>
          <a:p>
            <a:pPr lvl="1"/>
            <a:r>
              <a:rPr lang="fr-FR" dirty="0" err="1"/>
              <a:t>PyTorch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5124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E43E1C-7690-52A6-01E9-1CA458CB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Prédiction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B5DD67-B062-D92F-46A9-D2984EA10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Prédiction sur un jeu de test</a:t>
            </a:r>
          </a:p>
          <a:p>
            <a:r>
              <a:rPr lang="fr-FR" dirty="0" err="1"/>
              <a:t>Scoring</a:t>
            </a:r>
            <a:endParaRPr lang="fr-FR" dirty="0"/>
          </a:p>
          <a:p>
            <a:r>
              <a:rPr lang="fr-FR" dirty="0"/>
              <a:t>Choix du score</a:t>
            </a:r>
          </a:p>
          <a:p>
            <a:pPr lvl="1"/>
            <a:r>
              <a:rPr lang="fr-FR" dirty="0" err="1"/>
              <a:t>Accuracy</a:t>
            </a:r>
            <a:endParaRPr lang="fr-FR" dirty="0"/>
          </a:p>
          <a:p>
            <a:pPr lvl="1"/>
            <a:r>
              <a:rPr lang="fr-FR" dirty="0" err="1"/>
              <a:t>Precision</a:t>
            </a:r>
            <a:endParaRPr lang="fr-FR" dirty="0"/>
          </a:p>
          <a:p>
            <a:pPr lvl="1"/>
            <a:r>
              <a:rPr lang="fr-FR" dirty="0" err="1"/>
              <a:t>Recall</a:t>
            </a:r>
            <a:endParaRPr lang="fr-FR" dirty="0"/>
          </a:p>
          <a:p>
            <a:pPr lvl="1"/>
            <a:r>
              <a:rPr lang="fr-FR" dirty="0"/>
              <a:t>F1 score</a:t>
            </a:r>
          </a:p>
          <a:p>
            <a:pPr lvl="1"/>
            <a:r>
              <a:rPr lang="fr-FR" dirty="0"/>
              <a:t>ROC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77744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6A298D-8333-2782-84DE-DA2D1E37B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Industrialisation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CA65DF7-456B-DAA7-DDEE-8B698600D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Sérialisation du modèle</a:t>
            </a:r>
          </a:p>
          <a:p>
            <a:pPr lvl="1"/>
            <a:r>
              <a:rPr lang="fr-FR" dirty="0"/>
              <a:t>Photo du modèle</a:t>
            </a:r>
          </a:p>
          <a:p>
            <a:pPr lvl="1"/>
            <a:r>
              <a:rPr lang="fr-FR" dirty="0"/>
              <a:t>Pickle &amp; H5</a:t>
            </a:r>
          </a:p>
          <a:p>
            <a:r>
              <a:rPr lang="fr-FR" dirty="0" err="1"/>
              <a:t>MLOps</a:t>
            </a:r>
            <a:endParaRPr lang="fr-FR" dirty="0"/>
          </a:p>
          <a:p>
            <a:pPr lvl="1"/>
            <a:r>
              <a:rPr lang="fr-FR" dirty="0" err="1"/>
              <a:t>Requirements</a:t>
            </a:r>
            <a:endParaRPr lang="fr-FR" dirty="0"/>
          </a:p>
          <a:p>
            <a:pPr lvl="1"/>
            <a:r>
              <a:rPr lang="fr-FR" dirty="0"/>
              <a:t>Flask</a:t>
            </a:r>
          </a:p>
          <a:p>
            <a:pPr lvl="1"/>
            <a:r>
              <a:rPr lang="fr-FR" dirty="0"/>
              <a:t>Docker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428982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20515</TotalTime>
  <Words>116</Words>
  <Application>Microsoft Office PowerPoint</Application>
  <PresentationFormat>Grand écran</PresentationFormat>
  <Paragraphs>60</Paragraphs>
  <Slides>10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Workflow</vt:lpstr>
      <vt:lpstr>Collecte des données</vt:lpstr>
      <vt:lpstr>Nettoyage</vt:lpstr>
      <vt:lpstr>EDA</vt:lpstr>
      <vt:lpstr>Apprentissage</vt:lpstr>
      <vt:lpstr>Prédiction</vt:lpstr>
      <vt:lpstr>Industrialisation</vt:lpstr>
      <vt:lpstr>CRISP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196</cp:revision>
  <dcterms:created xsi:type="dcterms:W3CDTF">2022-01-03T13:45:22Z</dcterms:created>
  <dcterms:modified xsi:type="dcterms:W3CDTF">2023-12-13T22:42:31Z</dcterms:modified>
</cp:coreProperties>
</file>

<file path=docProps/thumbnail.jpeg>
</file>